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B0B50-BAC5-46C4-9DB2-C9F6C99BA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3B3B6-0860-4C58-8264-3D5E65B387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2C888-F816-4849-AE06-558CB3412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8CD28-6DE5-483B-B45E-BB7EB3709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A5F25-4169-43B8-9B1E-5B9E9DD78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7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5D4F1-1ADA-498B-B203-A1663F523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B3004B-6074-422E-A330-9CFD1FFA2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14096-ABD1-4271-B647-214956C44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94BAC-E0CE-48E4-BA06-37F3E430B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49A6E-E4D3-4A19-8234-074823B9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11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B83552-9B7D-4629-9685-53D9C8517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D16C8-A28C-417B-B859-14AAE22474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1AB7B-1DA8-460A-A55A-EEAD21DFD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8E1C2-B518-4441-82D3-2ADD4032D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CE39B-D977-423C-ABA6-0611F69F7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2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0D9C4-5983-480D-A18D-E8DB10832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B352B-C703-4193-B73C-D1D65B3CB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6134E-1BA6-44F9-8886-1536D5217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2A200-972A-4F53-9983-AA30DBBD4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68C9D-23EC-4108-B682-CD9B5BBA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40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75719-895C-476C-BA64-9FB3167D6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8B3D4-158D-41E5-95BF-9E68B6B4F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8EBF9-F2DE-4B6C-B75C-9A9A83748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4714A-F6EA-4D7C-BB75-542ACF220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59BA7-5D9A-4BBD-87B0-A189541E3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0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4619F-604A-4A09-8D49-4B4F6C25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74F97-A18F-4EEC-948B-BA28411A9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91C4E-12B5-493B-9D36-09564CF35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777D2-191F-43CA-B030-6B1C436D5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1034B-CB03-482E-8A75-811B88A96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08ADE-6885-4DE3-AB3A-6CAC6695F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9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D3A80-231D-42E3-862E-0CAF995A6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ED2B6-3484-4AF0-BBA0-C467D4BF1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1F83D-D72F-45F2-976C-7F4991AA7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3385DB-B0AD-487C-9D71-D17E642693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A431B0-A0F0-4AFF-80F5-D257FD445C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BA4895-8565-4C7F-809E-7F609DE7C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7189BA-68B0-47FE-8B33-45B0BFBE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88CEF7-A4E5-4173-914E-A5D596E5C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0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DF82B-0D5F-48EC-B6A5-87B2223FC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6FB78B-CAAE-4E29-B146-56836822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999661-A53A-4891-BA24-368612DD7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751C31-4533-439D-9B58-FC5A6689C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9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4074C6-4DCA-4C8F-9094-AA9D339F5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4A14A-19F9-4D80-9515-90D9A27EC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141141-6328-462F-89CF-DA6A2352F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4189A-EE46-459D-8BD9-75EC5294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834BC-C0DB-4A4B-A548-B79DA7EB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19A2F-941D-4466-985B-0241846C6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3123E-723E-4441-9854-2311C5D9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778A4-5F8B-418E-BF2E-E6A6D490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CD6D5-5EA7-4AC6-8710-60A981B59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9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2E762-7D7E-462D-86DC-3C5ED9EFF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28D946-F4C3-4270-B4C3-80B74DE28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2D5A17-3A20-4192-87BD-CEED57368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80277-4F26-43E7-A7EE-0747AF90C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879B0-9FEA-45F1-AF1B-656CBD95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93B64-8B81-4E90-A748-04A386F2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12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8E7D1B-E280-489C-A777-EEBB1D219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944AD-B465-49E0-A401-7E0432ABA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B3A10-0B42-4BE2-BD24-729DDD627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C9B0E-517A-439D-8F97-2660D84B55BC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CFECC-7155-41C9-97C5-1C22FC372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36CCD-5E06-40D3-98F5-1F4DB375E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5D2F7-EFDF-4E07-8ABB-24D7AAA61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06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kritJaAIproject/AICARE/tree/main/Tele_system/01_SmoothStrea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kritJaAIproject/AICARE/tree/main/Tele_system/01_SmoothStrea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ukritJaAIproject/AICARE/tree/main/Tele_system/03_Socket_OpenCv_webcam_video_transmit_receive_wifi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kritJaAIproject/AICARE/tree/main/Tele_system/01_SmoothStrea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ukritJaAIproject/AICARE/tree/main/Tele_system/07_Flas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0833-1AA2-477D-9E83-CA169BE27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4675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dirty="0"/>
              <a:t>AICARE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C3922-7BE6-4B10-AF28-467946F784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4675" y="3521075"/>
            <a:ext cx="9144000" cy="1655762"/>
          </a:xfrm>
        </p:spPr>
        <p:txBody>
          <a:bodyPr>
            <a:normAutofit/>
          </a:bodyPr>
          <a:lstStyle/>
          <a:p>
            <a:r>
              <a:rPr lang="en-US" sz="6600" dirty="0"/>
              <a:t>Report 23/03/2564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38A4F-F0CC-4AA2-8C60-6F0F9D405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41" y="969962"/>
            <a:ext cx="355124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14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467774-BA28-4059-8C9D-20E5834CF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40" y="951726"/>
            <a:ext cx="9269119" cy="554432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ED4A754-FAAB-4F6F-A5F8-904399DFC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71525"/>
          </a:xfrm>
        </p:spPr>
        <p:txBody>
          <a:bodyPr/>
          <a:lstStyle/>
          <a:p>
            <a:pPr algn="ctr"/>
            <a:r>
              <a:rPr lang="th-TH" b="1" dirty="0"/>
              <a:t>ตารางแผนงาน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68247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C2EAB-2F8C-4351-B4A4-ABC827BC3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5BAD-616C-4500-B741-6360E2FD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เตรียม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และการติดตั้งสำหรับการเก็บข้อมูลหน้างาน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highlight>
                  <a:srgbClr val="00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(ok)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สร้าง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 </a:t>
            </a:r>
            <a:r>
              <a:rPr lang="en-US" dirty="0">
                <a:highlight>
                  <a:srgbClr val="00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(ok)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เปรียบเทียบ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ของ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Facial expressions model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ที่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ต่างๆ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 progress)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นำ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AU-time series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ไปรวมกับหน้าหลักสำหรับตัวโปรแกรม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face </a:t>
            </a:r>
            <a:r>
              <a:rPr lang="en-US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 progress)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เปรียบเทียบ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FPS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ของของการ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Streaming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แบบต่างๆ </a:t>
            </a:r>
            <a:r>
              <a:rPr lang="en-US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 progress)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213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DEF2EB-D871-43ED-9C73-B8B8AD260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71525"/>
          </a:xfrm>
        </p:spPr>
        <p:txBody>
          <a:bodyPr/>
          <a:lstStyle/>
          <a:p>
            <a:pPr algn="ctr"/>
            <a:r>
              <a:rPr lang="en-US" b="1" dirty="0"/>
              <a:t>Recording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B0420-8EC2-4CB6-BE7B-3431AD0BF8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71525"/>
            <a:ext cx="12192000" cy="597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05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7C1A2-262B-46D5-9BF5-C6D80A802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71525"/>
          </a:xfrm>
        </p:spPr>
        <p:txBody>
          <a:bodyPr>
            <a:normAutofit/>
          </a:bodyPr>
          <a:lstStyle/>
          <a:p>
            <a:pPr algn="ctr"/>
            <a:r>
              <a:rPr lang="en-US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Smooth</a:t>
            </a:r>
            <a:r>
              <a:rPr lang="th-TH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Streaming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B6A8A1-7BD4-4736-89DA-F9728E6C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54" y="839283"/>
            <a:ext cx="3900821" cy="54191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57C6B3-3102-49C9-BDE4-98A5972C8A77}"/>
              </a:ext>
            </a:extLst>
          </p:cNvPr>
          <p:cNvSpPr txBox="1"/>
          <p:nvPr/>
        </p:nvSpPr>
        <p:spPr>
          <a:xfrm>
            <a:off x="5359152" y="1355324"/>
            <a:ext cx="57118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 + sound</a:t>
            </a:r>
            <a:endParaRPr lang="th-TH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ไพล์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video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หรือ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สามารถถูกบันทึกได้ทั้งฝั่ง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</a:t>
            </a: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หรือ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51DF5-8B27-4138-A16F-B865330B93B6}"/>
              </a:ext>
            </a:extLst>
          </p:cNvPr>
          <p:cNvSpPr txBox="1"/>
          <p:nvPr/>
        </p:nvSpPr>
        <p:spPr>
          <a:xfrm>
            <a:off x="5857875" y="4415522"/>
            <a:ext cx="43815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th-TH" sz="2400" u="sng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https://github.com/SukritJaAIproject/AICARE/tree/main/Tele_system/01_SmoothStream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13121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7A931-BA2D-4AB7-9234-76C7D337C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71525"/>
          </a:xfrm>
        </p:spPr>
        <p:txBody>
          <a:bodyPr>
            <a:normAutofit/>
          </a:bodyPr>
          <a:lstStyle/>
          <a:p>
            <a:pPr algn="ctr"/>
            <a:r>
              <a:rPr lang="en-US" b="1" i="0" dirty="0">
                <a:solidFill>
                  <a:srgbClr val="24292E"/>
                </a:solidFill>
                <a:effectLst/>
                <a:latin typeface="Helvetica" panose="020B0604020202020204" pitchFamily="34" charset="0"/>
              </a:rPr>
              <a:t>Socket</a:t>
            </a:r>
            <a:r>
              <a:rPr lang="th-TH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Streaming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B2E81-78BE-4DD7-AE60-A639A3311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723044"/>
            <a:ext cx="4220164" cy="61349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67C723-16C8-4E48-B7D5-4E658C606FCB}"/>
              </a:ext>
            </a:extLst>
          </p:cNvPr>
          <p:cNvSpPr txBox="1"/>
          <p:nvPr/>
        </p:nvSpPr>
        <p:spPr>
          <a:xfrm>
            <a:off x="6095999" y="1524000"/>
            <a:ext cx="28953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 + sound</a:t>
            </a:r>
            <a:endParaRPr lang="th-TH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DE5C58-E43B-4B17-B084-4688447D2E37}"/>
              </a:ext>
            </a:extLst>
          </p:cNvPr>
          <p:cNvSpPr txBox="1"/>
          <p:nvPr/>
        </p:nvSpPr>
        <p:spPr>
          <a:xfrm>
            <a:off x="5857875" y="4415522"/>
            <a:ext cx="4381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</a:p>
          <a:p>
            <a:endParaRPr lang="th-TH" sz="2400" u="sng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72ABD9-AAB4-4FFF-89E3-4AB2997510BE}"/>
              </a:ext>
            </a:extLst>
          </p:cNvPr>
          <p:cNvSpPr txBox="1"/>
          <p:nvPr/>
        </p:nvSpPr>
        <p:spPr>
          <a:xfrm>
            <a:off x="5772150" y="4872335"/>
            <a:ext cx="49244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https://github.com/SukritJaAIproject/AICARE/tree/main/Tele_system/03_Socket_OpenCv_webcam_video_transmit_receive_wifi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867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4D064-55E4-4C16-A507-5228FFFC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77152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Helvetica" panose="020B0604020202020204" pitchFamily="34" charset="0"/>
              </a:rPr>
              <a:t>Flask 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Streaming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F66D32-B3C3-430B-BE63-9C44477D4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4046"/>
            <a:ext cx="7629525" cy="61139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1378E-0C46-4F09-A7FF-140A259DE513}"/>
              </a:ext>
            </a:extLst>
          </p:cNvPr>
          <p:cNvSpPr txBox="1"/>
          <p:nvPr/>
        </p:nvSpPr>
        <p:spPr>
          <a:xfrm>
            <a:off x="8334374" y="1076325"/>
            <a:ext cx="289534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 + sound</a:t>
            </a:r>
            <a:endParaRPr lang="th-TH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video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บันทึก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00EECF-0EA1-4D01-A75A-D8D05FAC6324}"/>
              </a:ext>
            </a:extLst>
          </p:cNvPr>
          <p:cNvSpPr txBox="1"/>
          <p:nvPr/>
        </p:nvSpPr>
        <p:spPr>
          <a:xfrm>
            <a:off x="6848218" y="4691747"/>
            <a:ext cx="4381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</a:t>
            </a:r>
            <a:r>
              <a:rPr lang="en-US" sz="2400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</a:t>
            </a:r>
            <a:endParaRPr lang="en-US" sz="24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5C7A7-09F8-4E4C-8906-02D074CF8DEE}"/>
              </a:ext>
            </a:extLst>
          </p:cNvPr>
          <p:cNvSpPr txBox="1"/>
          <p:nvPr/>
        </p:nvSpPr>
        <p:spPr>
          <a:xfrm>
            <a:off x="6848218" y="5211931"/>
            <a:ext cx="3962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https://github.com/SukritJaAIproject/AICARE/tree/main/Tele_system/07_Flask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371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206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Tahoma</vt:lpstr>
      <vt:lpstr>Office Theme</vt:lpstr>
      <vt:lpstr>AICARE</vt:lpstr>
      <vt:lpstr>ตารางแผนงาน</vt:lpstr>
      <vt:lpstr>Recap</vt:lpstr>
      <vt:lpstr>Recording System</vt:lpstr>
      <vt:lpstr>Smooth Streaming</vt:lpstr>
      <vt:lpstr>Socket Streaming</vt:lpstr>
      <vt:lpstr>Flask Streaming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Sukrit</dc:creator>
  <cp:lastModifiedBy>Sukrit</cp:lastModifiedBy>
  <cp:revision>51</cp:revision>
  <dcterms:created xsi:type="dcterms:W3CDTF">2021-03-23T08:39:32Z</dcterms:created>
  <dcterms:modified xsi:type="dcterms:W3CDTF">2021-03-23T09:27:58Z</dcterms:modified>
</cp:coreProperties>
</file>

<file path=docProps/thumbnail.jpeg>
</file>